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9EB80C-ECBB-4041-B30B-3FF4AC10F97A}" type="doc">
      <dgm:prSet loTypeId="urn:microsoft.com/office/officeart/2005/8/layout/radial6" loCatId="cycle" qsTypeId="urn:microsoft.com/office/officeart/2005/8/quickstyle/simple1" qsCatId="simple" csTypeId="urn:microsoft.com/office/officeart/2005/8/colors/colorful3" csCatId="colorful" phldr="1"/>
      <dgm:spPr/>
      <dgm:t>
        <a:bodyPr/>
        <a:lstStyle/>
        <a:p>
          <a:endParaRPr lang="es-BO"/>
        </a:p>
      </dgm:t>
    </dgm:pt>
    <dgm:pt modelId="{84119B3E-2890-4DBE-970D-7343B7446B45}">
      <dgm:prSet phldrT="[Texto]"/>
      <dgm:spPr/>
      <dgm:t>
        <a:bodyPr/>
        <a:lstStyle/>
        <a:p>
          <a:r>
            <a:rPr lang="es-ES" dirty="0" smtClean="0"/>
            <a:t>CONTENIDO DE LA CAPACITACIÓN</a:t>
          </a:r>
          <a:endParaRPr lang="es-BO" dirty="0"/>
        </a:p>
      </dgm:t>
    </dgm:pt>
    <dgm:pt modelId="{57778DE0-FBCB-4E4B-8AC5-007542CD63A8}" type="parTrans" cxnId="{866446D4-8715-4F79-99F9-4987755A7D79}">
      <dgm:prSet/>
      <dgm:spPr/>
      <dgm:t>
        <a:bodyPr/>
        <a:lstStyle/>
        <a:p>
          <a:endParaRPr lang="es-BO"/>
        </a:p>
      </dgm:t>
    </dgm:pt>
    <dgm:pt modelId="{DD4E6756-35AE-47BA-9180-FD0FCEF96698}" type="sibTrans" cxnId="{866446D4-8715-4F79-99F9-4987755A7D79}">
      <dgm:prSet/>
      <dgm:spPr/>
      <dgm:t>
        <a:bodyPr/>
        <a:lstStyle/>
        <a:p>
          <a:endParaRPr lang="es-BO"/>
        </a:p>
      </dgm:t>
    </dgm:pt>
    <dgm:pt modelId="{837B3B30-1A07-449A-9DB4-0FF83CDF06C6}">
      <dgm:prSet phldrT="[Texto]"/>
      <dgm:spPr/>
      <dgm:t>
        <a:bodyPr/>
        <a:lstStyle/>
        <a:p>
          <a:r>
            <a:rPr lang="es-ES" dirty="0" smtClean="0"/>
            <a:t>TRANSMISION DE INFORMACION </a:t>
          </a:r>
          <a:endParaRPr lang="es-BO" dirty="0"/>
        </a:p>
      </dgm:t>
    </dgm:pt>
    <dgm:pt modelId="{8D75EC7B-C7AA-4221-A7FC-D9008D5118A6}" type="parTrans" cxnId="{A7E78D90-1E5A-4057-8F60-D641E69B5403}">
      <dgm:prSet/>
      <dgm:spPr/>
      <dgm:t>
        <a:bodyPr/>
        <a:lstStyle/>
        <a:p>
          <a:endParaRPr lang="es-BO"/>
        </a:p>
      </dgm:t>
    </dgm:pt>
    <dgm:pt modelId="{F951967F-C506-4292-B499-436296634B69}" type="sibTrans" cxnId="{A7E78D90-1E5A-4057-8F60-D641E69B5403}">
      <dgm:prSet/>
      <dgm:spPr/>
      <dgm:t>
        <a:bodyPr/>
        <a:lstStyle/>
        <a:p>
          <a:endParaRPr lang="es-BO"/>
        </a:p>
      </dgm:t>
    </dgm:pt>
    <dgm:pt modelId="{5A9804F2-4781-4D9C-882D-5E0298902366}">
      <dgm:prSet phldrT="[Texto]"/>
      <dgm:spPr/>
      <dgm:t>
        <a:bodyPr/>
        <a:lstStyle/>
        <a:p>
          <a:r>
            <a:rPr lang="es-ES" dirty="0" smtClean="0"/>
            <a:t>DESARROLLO DE HABILIDADES</a:t>
          </a:r>
          <a:endParaRPr lang="es-BO" dirty="0"/>
        </a:p>
      </dgm:t>
    </dgm:pt>
    <dgm:pt modelId="{6715A9F1-5AA6-4D8E-8BB1-C5FBC3810385}" type="parTrans" cxnId="{14E29052-F235-4AE9-B723-0017A2C263E3}">
      <dgm:prSet/>
      <dgm:spPr/>
      <dgm:t>
        <a:bodyPr/>
        <a:lstStyle/>
        <a:p>
          <a:endParaRPr lang="es-BO"/>
        </a:p>
      </dgm:t>
    </dgm:pt>
    <dgm:pt modelId="{11D58FF3-B9A8-45CD-839D-763C8234C130}" type="sibTrans" cxnId="{14E29052-F235-4AE9-B723-0017A2C263E3}">
      <dgm:prSet/>
      <dgm:spPr/>
      <dgm:t>
        <a:bodyPr/>
        <a:lstStyle/>
        <a:p>
          <a:endParaRPr lang="es-BO"/>
        </a:p>
      </dgm:t>
    </dgm:pt>
    <dgm:pt modelId="{0869D529-85E4-4441-90E7-B62E27A1556D}">
      <dgm:prSet phldrT="[Texto]"/>
      <dgm:spPr/>
      <dgm:t>
        <a:bodyPr/>
        <a:lstStyle/>
        <a:p>
          <a:r>
            <a:rPr lang="es-ES" dirty="0" smtClean="0"/>
            <a:t>DESARROLLO DE CONCEPTOS</a:t>
          </a:r>
          <a:endParaRPr lang="es-BO" dirty="0"/>
        </a:p>
      </dgm:t>
    </dgm:pt>
    <dgm:pt modelId="{FB32EA96-E993-4C5A-9C1F-E77A3F11B9C2}" type="parTrans" cxnId="{31F843B8-11EA-4D62-8D64-30D57EEA4EBF}">
      <dgm:prSet/>
      <dgm:spPr/>
      <dgm:t>
        <a:bodyPr/>
        <a:lstStyle/>
        <a:p>
          <a:endParaRPr lang="es-BO"/>
        </a:p>
      </dgm:t>
    </dgm:pt>
    <dgm:pt modelId="{8C86A0F5-9FA5-4DF1-B935-93F2B375D345}" type="sibTrans" cxnId="{31F843B8-11EA-4D62-8D64-30D57EEA4EBF}">
      <dgm:prSet/>
      <dgm:spPr/>
      <dgm:t>
        <a:bodyPr/>
        <a:lstStyle/>
        <a:p>
          <a:endParaRPr lang="es-BO"/>
        </a:p>
      </dgm:t>
    </dgm:pt>
    <dgm:pt modelId="{1FE9D126-A012-4718-A362-B327309286BA}">
      <dgm:prSet phldrT="[Texto]"/>
      <dgm:spPr/>
      <dgm:t>
        <a:bodyPr/>
        <a:lstStyle/>
        <a:p>
          <a:r>
            <a:rPr lang="es-ES" dirty="0" smtClean="0"/>
            <a:t>DESARROLLLO DE ACTITUDES </a:t>
          </a:r>
          <a:endParaRPr lang="es-BO" dirty="0"/>
        </a:p>
      </dgm:t>
    </dgm:pt>
    <dgm:pt modelId="{7371FE5A-1B6A-4A55-B20A-1F31B1774405}" type="parTrans" cxnId="{62F1D985-18C3-44E7-A150-CC773597DC84}">
      <dgm:prSet/>
      <dgm:spPr/>
      <dgm:t>
        <a:bodyPr/>
        <a:lstStyle/>
        <a:p>
          <a:endParaRPr lang="es-BO"/>
        </a:p>
      </dgm:t>
    </dgm:pt>
    <dgm:pt modelId="{FA6DB672-AEAE-45F9-AC1A-F31193E950FF}" type="sibTrans" cxnId="{62F1D985-18C3-44E7-A150-CC773597DC84}">
      <dgm:prSet/>
      <dgm:spPr/>
      <dgm:t>
        <a:bodyPr/>
        <a:lstStyle/>
        <a:p>
          <a:endParaRPr lang="es-BO"/>
        </a:p>
      </dgm:t>
    </dgm:pt>
    <dgm:pt modelId="{7FFB5479-458A-4E7F-9B14-4D4690EB4685}" type="pres">
      <dgm:prSet presAssocID="{FD9EB80C-ECBB-4041-B30B-3FF4AC10F97A}" presName="Name0" presStyleCnt="0">
        <dgm:presLayoutVars>
          <dgm:chMax val="1"/>
          <dgm:dir/>
          <dgm:animLvl val="ctr"/>
          <dgm:resizeHandles val="exact"/>
        </dgm:presLayoutVars>
      </dgm:prSet>
      <dgm:spPr/>
      <dgm:t>
        <a:bodyPr/>
        <a:lstStyle/>
        <a:p>
          <a:endParaRPr lang="es-BO"/>
        </a:p>
      </dgm:t>
    </dgm:pt>
    <dgm:pt modelId="{48649320-63C7-4FF5-948B-970806AE8FE6}" type="pres">
      <dgm:prSet presAssocID="{84119B3E-2890-4DBE-970D-7343B7446B45}" presName="centerShape" presStyleLbl="node0" presStyleIdx="0" presStyleCnt="1"/>
      <dgm:spPr/>
      <dgm:t>
        <a:bodyPr/>
        <a:lstStyle/>
        <a:p>
          <a:endParaRPr lang="es-BO"/>
        </a:p>
      </dgm:t>
    </dgm:pt>
    <dgm:pt modelId="{4E78E84C-D4EF-4E85-A87D-4CED74E3F2CD}" type="pres">
      <dgm:prSet presAssocID="{837B3B30-1A07-449A-9DB4-0FF83CDF06C6}" presName="node" presStyleLbl="node1" presStyleIdx="0" presStyleCnt="4">
        <dgm:presLayoutVars>
          <dgm:bulletEnabled val="1"/>
        </dgm:presLayoutVars>
      </dgm:prSet>
      <dgm:spPr/>
      <dgm:t>
        <a:bodyPr/>
        <a:lstStyle/>
        <a:p>
          <a:endParaRPr lang="es-BO"/>
        </a:p>
      </dgm:t>
    </dgm:pt>
    <dgm:pt modelId="{88ECA84F-4303-4F58-8F43-5BE6FD5F8ECB}" type="pres">
      <dgm:prSet presAssocID="{837B3B30-1A07-449A-9DB4-0FF83CDF06C6}" presName="dummy" presStyleCnt="0"/>
      <dgm:spPr/>
    </dgm:pt>
    <dgm:pt modelId="{AABABE34-E339-4411-9879-E1110F76288D}" type="pres">
      <dgm:prSet presAssocID="{F951967F-C506-4292-B499-436296634B69}" presName="sibTrans" presStyleLbl="sibTrans2D1" presStyleIdx="0" presStyleCnt="4"/>
      <dgm:spPr/>
      <dgm:t>
        <a:bodyPr/>
        <a:lstStyle/>
        <a:p>
          <a:endParaRPr lang="es-BO"/>
        </a:p>
      </dgm:t>
    </dgm:pt>
    <dgm:pt modelId="{B1C44A9F-5701-41B6-B0BC-762506ADBF2F}" type="pres">
      <dgm:prSet presAssocID="{5A9804F2-4781-4D9C-882D-5E0298902366}" presName="node" presStyleLbl="node1" presStyleIdx="1" presStyleCnt="4">
        <dgm:presLayoutVars>
          <dgm:bulletEnabled val="1"/>
        </dgm:presLayoutVars>
      </dgm:prSet>
      <dgm:spPr/>
      <dgm:t>
        <a:bodyPr/>
        <a:lstStyle/>
        <a:p>
          <a:endParaRPr lang="es-BO"/>
        </a:p>
      </dgm:t>
    </dgm:pt>
    <dgm:pt modelId="{F9989A83-5E4F-448B-A356-42DEC2E159C1}" type="pres">
      <dgm:prSet presAssocID="{5A9804F2-4781-4D9C-882D-5E0298902366}" presName="dummy" presStyleCnt="0"/>
      <dgm:spPr/>
    </dgm:pt>
    <dgm:pt modelId="{8AC163CB-E616-4AA6-8C8C-2129C1A2E805}" type="pres">
      <dgm:prSet presAssocID="{11D58FF3-B9A8-45CD-839D-763C8234C130}" presName="sibTrans" presStyleLbl="sibTrans2D1" presStyleIdx="1" presStyleCnt="4"/>
      <dgm:spPr/>
      <dgm:t>
        <a:bodyPr/>
        <a:lstStyle/>
        <a:p>
          <a:endParaRPr lang="es-BO"/>
        </a:p>
      </dgm:t>
    </dgm:pt>
    <dgm:pt modelId="{9A25398E-120B-498E-B844-B73176AEBB30}" type="pres">
      <dgm:prSet presAssocID="{0869D529-85E4-4441-90E7-B62E27A1556D}" presName="node" presStyleLbl="node1" presStyleIdx="2" presStyleCnt="4">
        <dgm:presLayoutVars>
          <dgm:bulletEnabled val="1"/>
        </dgm:presLayoutVars>
      </dgm:prSet>
      <dgm:spPr/>
      <dgm:t>
        <a:bodyPr/>
        <a:lstStyle/>
        <a:p>
          <a:endParaRPr lang="es-BO"/>
        </a:p>
      </dgm:t>
    </dgm:pt>
    <dgm:pt modelId="{F5D0EEF2-D08B-41DC-82EB-A142F6DFAB0B}" type="pres">
      <dgm:prSet presAssocID="{0869D529-85E4-4441-90E7-B62E27A1556D}" presName="dummy" presStyleCnt="0"/>
      <dgm:spPr/>
    </dgm:pt>
    <dgm:pt modelId="{4F73C666-3DE7-436B-86FB-C8FEC65D28BA}" type="pres">
      <dgm:prSet presAssocID="{8C86A0F5-9FA5-4DF1-B935-93F2B375D345}" presName="sibTrans" presStyleLbl="sibTrans2D1" presStyleIdx="2" presStyleCnt="4"/>
      <dgm:spPr/>
      <dgm:t>
        <a:bodyPr/>
        <a:lstStyle/>
        <a:p>
          <a:endParaRPr lang="es-BO"/>
        </a:p>
      </dgm:t>
    </dgm:pt>
    <dgm:pt modelId="{D2D3A47D-0B21-4B83-A1D6-62AA157F84B7}" type="pres">
      <dgm:prSet presAssocID="{1FE9D126-A012-4718-A362-B327309286BA}" presName="node" presStyleLbl="node1" presStyleIdx="3" presStyleCnt="4">
        <dgm:presLayoutVars>
          <dgm:bulletEnabled val="1"/>
        </dgm:presLayoutVars>
      </dgm:prSet>
      <dgm:spPr/>
      <dgm:t>
        <a:bodyPr/>
        <a:lstStyle/>
        <a:p>
          <a:endParaRPr lang="es-BO"/>
        </a:p>
      </dgm:t>
    </dgm:pt>
    <dgm:pt modelId="{1C797654-CA32-4045-95E1-F075B6E11A9C}" type="pres">
      <dgm:prSet presAssocID="{1FE9D126-A012-4718-A362-B327309286BA}" presName="dummy" presStyleCnt="0"/>
      <dgm:spPr/>
    </dgm:pt>
    <dgm:pt modelId="{51D2C6A3-7AA8-41E9-85F6-3F922B95DA88}" type="pres">
      <dgm:prSet presAssocID="{FA6DB672-AEAE-45F9-AC1A-F31193E950FF}" presName="sibTrans" presStyleLbl="sibTrans2D1" presStyleIdx="3" presStyleCnt="4"/>
      <dgm:spPr/>
      <dgm:t>
        <a:bodyPr/>
        <a:lstStyle/>
        <a:p>
          <a:endParaRPr lang="es-BO"/>
        </a:p>
      </dgm:t>
    </dgm:pt>
  </dgm:ptLst>
  <dgm:cxnLst>
    <dgm:cxn modelId="{D2D49C45-0B6D-4AA2-8419-EFB32031FA92}" type="presOf" srcId="{FA6DB672-AEAE-45F9-AC1A-F31193E950FF}" destId="{51D2C6A3-7AA8-41E9-85F6-3F922B95DA88}" srcOrd="0" destOrd="0" presId="urn:microsoft.com/office/officeart/2005/8/layout/radial6"/>
    <dgm:cxn modelId="{9E70B38F-E104-4DC6-A4C9-399122C60486}" type="presOf" srcId="{FD9EB80C-ECBB-4041-B30B-3FF4AC10F97A}" destId="{7FFB5479-458A-4E7F-9B14-4D4690EB4685}" srcOrd="0" destOrd="0" presId="urn:microsoft.com/office/officeart/2005/8/layout/radial6"/>
    <dgm:cxn modelId="{D05F8EED-E685-4751-9C66-3AD43A4F9D67}" type="presOf" srcId="{1FE9D126-A012-4718-A362-B327309286BA}" destId="{D2D3A47D-0B21-4B83-A1D6-62AA157F84B7}" srcOrd="0" destOrd="0" presId="urn:microsoft.com/office/officeart/2005/8/layout/radial6"/>
    <dgm:cxn modelId="{866446D4-8715-4F79-99F9-4987755A7D79}" srcId="{FD9EB80C-ECBB-4041-B30B-3FF4AC10F97A}" destId="{84119B3E-2890-4DBE-970D-7343B7446B45}" srcOrd="0" destOrd="0" parTransId="{57778DE0-FBCB-4E4B-8AC5-007542CD63A8}" sibTransId="{DD4E6756-35AE-47BA-9180-FD0FCEF96698}"/>
    <dgm:cxn modelId="{E33D8070-35AA-4435-89F6-7BFA8704752F}" type="presOf" srcId="{84119B3E-2890-4DBE-970D-7343B7446B45}" destId="{48649320-63C7-4FF5-948B-970806AE8FE6}" srcOrd="0" destOrd="0" presId="urn:microsoft.com/office/officeart/2005/8/layout/radial6"/>
    <dgm:cxn modelId="{31F843B8-11EA-4D62-8D64-30D57EEA4EBF}" srcId="{84119B3E-2890-4DBE-970D-7343B7446B45}" destId="{0869D529-85E4-4441-90E7-B62E27A1556D}" srcOrd="2" destOrd="0" parTransId="{FB32EA96-E993-4C5A-9C1F-E77A3F11B9C2}" sibTransId="{8C86A0F5-9FA5-4DF1-B935-93F2B375D345}"/>
    <dgm:cxn modelId="{A43D3FD5-8524-41A8-BB26-89DD44786EA9}" type="presOf" srcId="{837B3B30-1A07-449A-9DB4-0FF83CDF06C6}" destId="{4E78E84C-D4EF-4E85-A87D-4CED74E3F2CD}" srcOrd="0" destOrd="0" presId="urn:microsoft.com/office/officeart/2005/8/layout/radial6"/>
    <dgm:cxn modelId="{62F1D985-18C3-44E7-A150-CC773597DC84}" srcId="{84119B3E-2890-4DBE-970D-7343B7446B45}" destId="{1FE9D126-A012-4718-A362-B327309286BA}" srcOrd="3" destOrd="0" parTransId="{7371FE5A-1B6A-4A55-B20A-1F31B1774405}" sibTransId="{FA6DB672-AEAE-45F9-AC1A-F31193E950FF}"/>
    <dgm:cxn modelId="{A7E78D90-1E5A-4057-8F60-D641E69B5403}" srcId="{84119B3E-2890-4DBE-970D-7343B7446B45}" destId="{837B3B30-1A07-449A-9DB4-0FF83CDF06C6}" srcOrd="0" destOrd="0" parTransId="{8D75EC7B-C7AA-4221-A7FC-D9008D5118A6}" sibTransId="{F951967F-C506-4292-B499-436296634B69}"/>
    <dgm:cxn modelId="{E193E585-9BA0-4228-A87B-B1D0B23A0DF5}" type="presOf" srcId="{0869D529-85E4-4441-90E7-B62E27A1556D}" destId="{9A25398E-120B-498E-B844-B73176AEBB30}" srcOrd="0" destOrd="0" presId="urn:microsoft.com/office/officeart/2005/8/layout/radial6"/>
    <dgm:cxn modelId="{CC2B3E62-FA96-452E-B822-198E9CA5A36C}" type="presOf" srcId="{5A9804F2-4781-4D9C-882D-5E0298902366}" destId="{B1C44A9F-5701-41B6-B0BC-762506ADBF2F}" srcOrd="0" destOrd="0" presId="urn:microsoft.com/office/officeart/2005/8/layout/radial6"/>
    <dgm:cxn modelId="{14E29052-F235-4AE9-B723-0017A2C263E3}" srcId="{84119B3E-2890-4DBE-970D-7343B7446B45}" destId="{5A9804F2-4781-4D9C-882D-5E0298902366}" srcOrd="1" destOrd="0" parTransId="{6715A9F1-5AA6-4D8E-8BB1-C5FBC3810385}" sibTransId="{11D58FF3-B9A8-45CD-839D-763C8234C130}"/>
    <dgm:cxn modelId="{209DFB75-B164-41F0-B2B5-C40683299B8A}" type="presOf" srcId="{8C86A0F5-9FA5-4DF1-B935-93F2B375D345}" destId="{4F73C666-3DE7-436B-86FB-C8FEC65D28BA}" srcOrd="0" destOrd="0" presId="urn:microsoft.com/office/officeart/2005/8/layout/radial6"/>
    <dgm:cxn modelId="{9EA60903-7574-427C-AC52-47C9B3FF13F8}" type="presOf" srcId="{F951967F-C506-4292-B499-436296634B69}" destId="{AABABE34-E339-4411-9879-E1110F76288D}" srcOrd="0" destOrd="0" presId="urn:microsoft.com/office/officeart/2005/8/layout/radial6"/>
    <dgm:cxn modelId="{45AA14D3-001A-4EE6-9960-0735DDE7B419}" type="presOf" srcId="{11D58FF3-B9A8-45CD-839D-763C8234C130}" destId="{8AC163CB-E616-4AA6-8C8C-2129C1A2E805}" srcOrd="0" destOrd="0" presId="urn:microsoft.com/office/officeart/2005/8/layout/radial6"/>
    <dgm:cxn modelId="{BDC5BCDD-3A3F-4D76-8D34-8F7A1DCDDB2B}" type="presParOf" srcId="{7FFB5479-458A-4E7F-9B14-4D4690EB4685}" destId="{48649320-63C7-4FF5-948B-970806AE8FE6}" srcOrd="0" destOrd="0" presId="urn:microsoft.com/office/officeart/2005/8/layout/radial6"/>
    <dgm:cxn modelId="{96E3C205-6AEB-4793-9FC8-F55A3DD458DF}" type="presParOf" srcId="{7FFB5479-458A-4E7F-9B14-4D4690EB4685}" destId="{4E78E84C-D4EF-4E85-A87D-4CED74E3F2CD}" srcOrd="1" destOrd="0" presId="urn:microsoft.com/office/officeart/2005/8/layout/radial6"/>
    <dgm:cxn modelId="{692F6E4D-0756-4173-9B29-84D7FF2A63F1}" type="presParOf" srcId="{7FFB5479-458A-4E7F-9B14-4D4690EB4685}" destId="{88ECA84F-4303-4F58-8F43-5BE6FD5F8ECB}" srcOrd="2" destOrd="0" presId="urn:microsoft.com/office/officeart/2005/8/layout/radial6"/>
    <dgm:cxn modelId="{2557EF05-F4A9-46B9-A9C9-4A43C56AEF01}" type="presParOf" srcId="{7FFB5479-458A-4E7F-9B14-4D4690EB4685}" destId="{AABABE34-E339-4411-9879-E1110F76288D}" srcOrd="3" destOrd="0" presId="urn:microsoft.com/office/officeart/2005/8/layout/radial6"/>
    <dgm:cxn modelId="{BA014D5A-FC7A-4537-8A97-7341C5065C19}" type="presParOf" srcId="{7FFB5479-458A-4E7F-9B14-4D4690EB4685}" destId="{B1C44A9F-5701-41B6-B0BC-762506ADBF2F}" srcOrd="4" destOrd="0" presId="urn:microsoft.com/office/officeart/2005/8/layout/radial6"/>
    <dgm:cxn modelId="{18F8D2C9-5EFE-4AFB-9DB7-A1A10FC48218}" type="presParOf" srcId="{7FFB5479-458A-4E7F-9B14-4D4690EB4685}" destId="{F9989A83-5E4F-448B-A356-42DEC2E159C1}" srcOrd="5" destOrd="0" presId="urn:microsoft.com/office/officeart/2005/8/layout/radial6"/>
    <dgm:cxn modelId="{B7357C5C-14A5-4545-9CB2-ABECFE959BF3}" type="presParOf" srcId="{7FFB5479-458A-4E7F-9B14-4D4690EB4685}" destId="{8AC163CB-E616-4AA6-8C8C-2129C1A2E805}" srcOrd="6" destOrd="0" presId="urn:microsoft.com/office/officeart/2005/8/layout/radial6"/>
    <dgm:cxn modelId="{B11BF53C-AC38-417F-841B-D8E355098C98}" type="presParOf" srcId="{7FFB5479-458A-4E7F-9B14-4D4690EB4685}" destId="{9A25398E-120B-498E-B844-B73176AEBB30}" srcOrd="7" destOrd="0" presId="urn:microsoft.com/office/officeart/2005/8/layout/radial6"/>
    <dgm:cxn modelId="{0B3752CD-6E47-4C32-BD26-46249B987E4A}" type="presParOf" srcId="{7FFB5479-458A-4E7F-9B14-4D4690EB4685}" destId="{F5D0EEF2-D08B-41DC-82EB-A142F6DFAB0B}" srcOrd="8" destOrd="0" presId="urn:microsoft.com/office/officeart/2005/8/layout/radial6"/>
    <dgm:cxn modelId="{95258E20-0007-4158-A937-7037FDF2AE7C}" type="presParOf" srcId="{7FFB5479-458A-4E7F-9B14-4D4690EB4685}" destId="{4F73C666-3DE7-436B-86FB-C8FEC65D28BA}" srcOrd="9" destOrd="0" presId="urn:microsoft.com/office/officeart/2005/8/layout/radial6"/>
    <dgm:cxn modelId="{35757DD3-41EE-46AD-A5F4-F67E861EAD8F}" type="presParOf" srcId="{7FFB5479-458A-4E7F-9B14-4D4690EB4685}" destId="{D2D3A47D-0B21-4B83-A1D6-62AA157F84B7}" srcOrd="10" destOrd="0" presId="urn:microsoft.com/office/officeart/2005/8/layout/radial6"/>
    <dgm:cxn modelId="{0362359C-8D51-435E-8237-A116BE0D42BD}" type="presParOf" srcId="{7FFB5479-458A-4E7F-9B14-4D4690EB4685}" destId="{1C797654-CA32-4045-95E1-F075B6E11A9C}" srcOrd="11" destOrd="0" presId="urn:microsoft.com/office/officeart/2005/8/layout/radial6"/>
    <dgm:cxn modelId="{0079D621-6154-4A43-8C8E-1F172CCC0D65}" type="presParOf" srcId="{7FFB5479-458A-4E7F-9B14-4D4690EB4685}" destId="{51D2C6A3-7AA8-41E9-85F6-3F922B95DA88}"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77940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t>11/23/2017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36471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t>11/23/2017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9468623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t>11/23/2017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0167933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pPr/>
              <a:t>11/23/2017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157282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pPr/>
              <a:t>11/23/2017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5450608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5128183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345508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871639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t>11/23/2017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087318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11/23/2017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980709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11/23/2017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432944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11/23/2017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38700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11/23/2017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509814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11/23/2017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132633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11/23/2017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760271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8A87A34-81AB-432B-8DAE-1953F412C126}" type="datetimeFigureOut">
              <a:rPr lang="en-US" smtClean="0"/>
              <a:pPr/>
              <a:t>11/23/2017</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611686136"/>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pPr algn="ctr"/>
            <a:r>
              <a:rPr lang="es-ES" dirty="0" smtClean="0"/>
              <a:t>CAPACITACIÓN DE PERSONAL</a:t>
            </a:r>
            <a:br>
              <a:rPr lang="es-ES" dirty="0" smtClean="0"/>
            </a:br>
            <a:r>
              <a:rPr lang="es-ES" dirty="0" smtClean="0"/>
              <a:t>parte 1</a:t>
            </a:r>
            <a:endParaRPr lang="es-BO" dirty="0"/>
          </a:p>
        </p:txBody>
      </p:sp>
    </p:spTree>
    <p:extLst>
      <p:ext uri="{BB962C8B-B14F-4D97-AF65-F5344CB8AC3E}">
        <p14:creationId xmlns:p14="http://schemas.microsoft.com/office/powerpoint/2010/main" val="9706855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t>QUE ES CAPACITACIÓN ?</a:t>
            </a:r>
            <a:endParaRPr lang="es-BO" dirty="0"/>
          </a:p>
        </p:txBody>
      </p:sp>
      <p:sp>
        <p:nvSpPr>
          <p:cNvPr id="4" name="Marcador de contenido 2"/>
          <p:cNvSpPr txBox="1">
            <a:spLocks/>
          </p:cNvSpPr>
          <p:nvPr/>
        </p:nvSpPr>
        <p:spPr>
          <a:xfrm>
            <a:off x="829734" y="3990304"/>
            <a:ext cx="8596668" cy="105912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r>
              <a:rPr lang="es-BO" dirty="0" smtClean="0"/>
              <a:t>La capacitación entraña la trasmisión de conocimientos específicos relativos al trabajo, actitudes frente al aspecto de la organización, de la tarea y el ambiente, así como desarrollo de habilidades y competencias</a:t>
            </a:r>
            <a:r>
              <a:rPr lang="es-BO" dirty="0"/>
              <a:t>.</a:t>
            </a:r>
          </a:p>
          <a:p>
            <a:endParaRPr lang="es-BO" dirty="0"/>
          </a:p>
        </p:txBody>
      </p:sp>
      <p:sp>
        <p:nvSpPr>
          <p:cNvPr id="5" name="Marcador de contenido 2"/>
          <p:cNvSpPr txBox="1">
            <a:spLocks/>
          </p:cNvSpPr>
          <p:nvPr/>
        </p:nvSpPr>
        <p:spPr>
          <a:xfrm>
            <a:off x="829734" y="2197079"/>
            <a:ext cx="8596668" cy="105912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r>
              <a:rPr lang="es-ES" b="1" dirty="0" smtClean="0"/>
              <a:t>Es el proceso educativo de corto plazo, aplicado de manera sistemática y organizada, por medio del cual las personas adquieren conocimientos, desarrollan habilidades y competencias en función de objetivos definidos      </a:t>
            </a:r>
            <a:endParaRPr lang="es-BO" dirty="0"/>
          </a:p>
        </p:txBody>
      </p:sp>
    </p:spTree>
    <p:extLst>
      <p:ext uri="{BB962C8B-B14F-4D97-AF65-F5344CB8AC3E}">
        <p14:creationId xmlns:p14="http://schemas.microsoft.com/office/powerpoint/2010/main" val="28528426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t>UNA INVERSION Y NO UN GASTO</a:t>
            </a:r>
            <a:endParaRPr lang="es-BO" dirty="0"/>
          </a:p>
        </p:txBody>
      </p:sp>
      <p:sp>
        <p:nvSpPr>
          <p:cNvPr id="3" name="Marcador de contenido 2"/>
          <p:cNvSpPr>
            <a:spLocks noGrp="1"/>
          </p:cNvSpPr>
          <p:nvPr>
            <p:ph idx="1"/>
          </p:nvPr>
        </p:nvSpPr>
        <p:spPr>
          <a:xfrm>
            <a:off x="677334" y="1930400"/>
            <a:ext cx="8596668" cy="968977"/>
          </a:xfrm>
        </p:spPr>
        <p:txBody>
          <a:bodyPr/>
          <a:lstStyle/>
          <a:p>
            <a:r>
              <a:rPr lang="es-BO" dirty="0" smtClean="0"/>
              <a:t>La capacitación es un esfuerzo dirigido hacia el equipo con el objetivo de facilitar que este alcance, los objetivos de la empresa</a:t>
            </a:r>
            <a:r>
              <a:rPr lang="es-BO" dirty="0"/>
              <a:t>.</a:t>
            </a:r>
          </a:p>
        </p:txBody>
      </p:sp>
      <p:sp>
        <p:nvSpPr>
          <p:cNvPr id="4" name="AutoShape 2" descr="http://enfoqueintegral.com.mx/wp-content/uploads/2014/08/bigstock-Businesswoman-Giving-Presentat-66711583.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BO"/>
          </a:p>
        </p:txBody>
      </p:sp>
      <p:pic>
        <p:nvPicPr>
          <p:cNvPr id="5" name="Imagen 4"/>
          <p:cNvPicPr>
            <a:picLocks noChangeAspect="1"/>
          </p:cNvPicPr>
          <p:nvPr/>
        </p:nvPicPr>
        <p:blipFill rotWithShape="1">
          <a:blip r:embed="rId2"/>
          <a:srcRect b="17662"/>
          <a:stretch/>
        </p:blipFill>
        <p:spPr>
          <a:xfrm>
            <a:off x="2640889" y="3431504"/>
            <a:ext cx="4259688" cy="2338231"/>
          </a:xfrm>
          <a:prstGeom prst="rect">
            <a:avLst/>
          </a:prstGeom>
        </p:spPr>
      </p:pic>
    </p:spTree>
    <p:extLst>
      <p:ext uri="{BB962C8B-B14F-4D97-AF65-F5344CB8AC3E}">
        <p14:creationId xmlns:p14="http://schemas.microsoft.com/office/powerpoint/2010/main" val="4844029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t>CONTENIDO DE LA CAPACITACIÓN</a:t>
            </a:r>
            <a:endParaRPr lang="es-BO"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379061846"/>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570590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AUMENTO DEL CONOCIMIENTO DE LAS PERSONAS</a:t>
            </a:r>
            <a:endParaRPr lang="es-BO" dirty="0"/>
          </a:p>
        </p:txBody>
      </p:sp>
      <p:sp>
        <p:nvSpPr>
          <p:cNvPr id="3" name="Marcador de contenido 2"/>
          <p:cNvSpPr>
            <a:spLocks noGrp="1"/>
          </p:cNvSpPr>
          <p:nvPr>
            <p:ph idx="1"/>
          </p:nvPr>
        </p:nvSpPr>
        <p:spPr>
          <a:xfrm>
            <a:off x="677334" y="1787102"/>
            <a:ext cx="8596668" cy="711400"/>
          </a:xfrm>
        </p:spPr>
        <p:txBody>
          <a:bodyPr/>
          <a:lstStyle/>
          <a:p>
            <a:r>
              <a:rPr lang="es-BO" dirty="0" smtClean="0"/>
              <a:t>Información sobre la organización, sus clientes, productos y servicios, políticas y directrices, reglas y reglamentos</a:t>
            </a:r>
            <a:r>
              <a:rPr lang="es-BO" dirty="0"/>
              <a:t>.</a:t>
            </a:r>
          </a:p>
          <a:p>
            <a:endParaRPr lang="es-BO" dirty="0"/>
          </a:p>
        </p:txBody>
      </p:sp>
      <p:sp>
        <p:nvSpPr>
          <p:cNvPr id="4" name="Título 1"/>
          <p:cNvSpPr txBox="1">
            <a:spLocks/>
          </p:cNvSpPr>
          <p:nvPr/>
        </p:nvSpPr>
        <p:spPr>
          <a:xfrm>
            <a:off x="677334" y="2574146"/>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smtClean="0"/>
              <a:t>MEJORA DE HABILIDADES Y DESTREZAS</a:t>
            </a:r>
            <a:endParaRPr lang="es-BO" dirty="0"/>
          </a:p>
        </p:txBody>
      </p:sp>
      <p:sp>
        <p:nvSpPr>
          <p:cNvPr id="5" name="Marcador de contenido 2"/>
          <p:cNvSpPr txBox="1">
            <a:spLocks/>
          </p:cNvSpPr>
          <p:nvPr/>
        </p:nvSpPr>
        <p:spPr>
          <a:xfrm>
            <a:off x="484151" y="3294548"/>
            <a:ext cx="8596668" cy="7114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s-BO" dirty="0" smtClean="0"/>
              <a:t>Habilitar a las personas para realización y la operación de tareas, manejo de equipo, maquinas y herramientas.</a:t>
            </a:r>
            <a:endParaRPr lang="es-BO" dirty="0"/>
          </a:p>
        </p:txBody>
      </p:sp>
      <p:sp>
        <p:nvSpPr>
          <p:cNvPr id="6" name="Título 1"/>
          <p:cNvSpPr txBox="1">
            <a:spLocks/>
          </p:cNvSpPr>
          <p:nvPr/>
        </p:nvSpPr>
        <p:spPr>
          <a:xfrm>
            <a:off x="677334" y="3954433"/>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smtClean="0"/>
              <a:t>DESARROLLO Y MODIFICACIÓN DE CONDUCTA</a:t>
            </a:r>
            <a:endParaRPr lang="es-BO" dirty="0"/>
          </a:p>
        </p:txBody>
      </p:sp>
      <p:sp>
        <p:nvSpPr>
          <p:cNvPr id="9" name="Marcador de contenido 2"/>
          <p:cNvSpPr txBox="1">
            <a:spLocks/>
          </p:cNvSpPr>
          <p:nvPr/>
        </p:nvSpPr>
        <p:spPr>
          <a:xfrm>
            <a:off x="484151" y="5259094"/>
            <a:ext cx="8596668" cy="7114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endParaRPr lang="es-BO" dirty="0"/>
          </a:p>
        </p:txBody>
      </p:sp>
      <p:sp>
        <p:nvSpPr>
          <p:cNvPr id="10" name="Rectángulo 9"/>
          <p:cNvSpPr/>
          <p:nvPr/>
        </p:nvSpPr>
        <p:spPr>
          <a:xfrm>
            <a:off x="677333" y="5334720"/>
            <a:ext cx="8403485" cy="923330"/>
          </a:xfrm>
          <a:prstGeom prst="rect">
            <a:avLst/>
          </a:prstGeom>
        </p:spPr>
        <p:txBody>
          <a:bodyPr wrap="square">
            <a:spAutoFit/>
          </a:bodyPr>
          <a:lstStyle/>
          <a:p>
            <a:r>
              <a:rPr lang="es-BO" dirty="0" smtClean="0"/>
              <a:t>Cambiar actitudes negativas por favorables, adquirir conciencia de las relaciones y mejorar la sensibilidad hacia las personas como clientes internos y externos</a:t>
            </a:r>
            <a:r>
              <a:rPr lang="es-BO" dirty="0"/>
              <a:t>.</a:t>
            </a:r>
          </a:p>
        </p:txBody>
      </p:sp>
    </p:spTree>
    <p:extLst>
      <p:ext uri="{BB962C8B-B14F-4D97-AF65-F5344CB8AC3E}">
        <p14:creationId xmlns:p14="http://schemas.microsoft.com/office/powerpoint/2010/main" val="31498443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ELEVAR EL NIVEL DE ABSTRACCIÓN </a:t>
            </a:r>
            <a:endParaRPr lang="es-BO" dirty="0"/>
          </a:p>
        </p:txBody>
      </p:sp>
      <p:sp>
        <p:nvSpPr>
          <p:cNvPr id="3" name="Marcador de contenido 2"/>
          <p:cNvSpPr>
            <a:spLocks noGrp="1"/>
          </p:cNvSpPr>
          <p:nvPr>
            <p:ph idx="1"/>
          </p:nvPr>
        </p:nvSpPr>
        <p:spPr>
          <a:xfrm>
            <a:off x="574303" y="1684071"/>
            <a:ext cx="8596668" cy="891704"/>
          </a:xfrm>
        </p:spPr>
        <p:txBody>
          <a:bodyPr/>
          <a:lstStyle/>
          <a:p>
            <a:r>
              <a:rPr lang="es-BO" dirty="0" smtClean="0"/>
              <a:t>Desarrollar ideas y conceptos para ayudar a las personas a pensar en términos globales y estratégicos</a:t>
            </a:r>
            <a:r>
              <a:rPr lang="es-BO" dirty="0"/>
              <a:t>.</a:t>
            </a:r>
          </a:p>
          <a:p>
            <a:endParaRPr lang="es-BO"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0097" y="2859825"/>
            <a:ext cx="4953000" cy="3302000"/>
          </a:xfrm>
          <a:prstGeom prst="rect">
            <a:avLst/>
          </a:prstGeom>
        </p:spPr>
      </p:pic>
    </p:spTree>
    <p:extLst>
      <p:ext uri="{BB962C8B-B14F-4D97-AF65-F5344CB8AC3E}">
        <p14:creationId xmlns:p14="http://schemas.microsoft.com/office/powerpoint/2010/main" val="17029282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VER EL TEMA DE CAPACITACIÓN COMO UN SISTEMA TOTALMENTE INTEGRADO</a:t>
            </a:r>
            <a:endParaRPr lang="es-BO" dirty="0"/>
          </a:p>
        </p:txBody>
      </p:sp>
      <p:sp>
        <p:nvSpPr>
          <p:cNvPr id="3" name="Marcador de contenido 2"/>
          <p:cNvSpPr>
            <a:spLocks noGrp="1"/>
          </p:cNvSpPr>
          <p:nvPr>
            <p:ph idx="1"/>
          </p:nvPr>
        </p:nvSpPr>
        <p:spPr>
          <a:xfrm>
            <a:off x="677334" y="2160589"/>
            <a:ext cx="8596668" cy="2797777"/>
          </a:xfrm>
        </p:spPr>
        <p:txBody>
          <a:bodyPr/>
          <a:lstStyle/>
          <a:p>
            <a:pPr algn="just"/>
            <a:endParaRPr lang="es-BO" dirty="0"/>
          </a:p>
          <a:p>
            <a:pPr algn="just"/>
            <a:r>
              <a:rPr lang="es-BO" dirty="0" smtClean="0"/>
              <a:t>En algunos programas de capacitación de vendedores se incluye la TRANSMISION DE INFORMACIÓN (sobre la empresa, producto, clientes, mercado, etc.) DESARROLLO DE HABILIDADES,(colocación de pedidos, cálculos de precios, etc.), DESARROLLO DE ACTITUDES (como tratar al cliente como comportarse, como realizar el proceso de venta, como argumentar y manejar la negativas del cliente, etc.),  DESARROLLO DE CONCEPTOS y el (relacionados con la filosofía de la empresa y la ética profesional</a:t>
            </a:r>
            <a:r>
              <a:rPr lang="es-BO" dirty="0"/>
              <a:t>).</a:t>
            </a:r>
          </a:p>
        </p:txBody>
      </p:sp>
    </p:spTree>
    <p:extLst>
      <p:ext uri="{BB962C8B-B14F-4D97-AF65-F5344CB8AC3E}">
        <p14:creationId xmlns:p14="http://schemas.microsoft.com/office/powerpoint/2010/main" val="34501014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t>¿QUE OBJETIVOS TIENE LA CAPACITACIÓN?</a:t>
            </a:r>
            <a:endParaRPr lang="es-BO" dirty="0"/>
          </a:p>
        </p:txBody>
      </p:sp>
      <p:sp>
        <p:nvSpPr>
          <p:cNvPr id="3" name="Marcador de contenido 2"/>
          <p:cNvSpPr>
            <a:spLocks noGrp="1"/>
          </p:cNvSpPr>
          <p:nvPr>
            <p:ph idx="1"/>
          </p:nvPr>
        </p:nvSpPr>
        <p:spPr/>
        <p:txBody>
          <a:bodyPr>
            <a:normAutofit/>
          </a:bodyPr>
          <a:lstStyle/>
          <a:p>
            <a:endParaRPr lang="es-BO" dirty="0"/>
          </a:p>
          <a:p>
            <a:r>
              <a:rPr lang="es-BO" b="1" dirty="0" smtClean="0"/>
              <a:t>Preparar a las persona para la realización inmediata de diversas tareas del puesto.</a:t>
            </a:r>
          </a:p>
          <a:p>
            <a:endParaRPr lang="es-BO" dirty="0"/>
          </a:p>
          <a:p>
            <a:r>
              <a:rPr lang="es-BO" b="1" dirty="0" smtClean="0"/>
              <a:t>Brindar oportunidades para el desarrollo personal continuo y no solo en sus puestos actuales sino también para otras funciones mas complejas y a elevadas.</a:t>
            </a:r>
          </a:p>
          <a:p>
            <a:endParaRPr lang="es-BO" dirty="0"/>
          </a:p>
          <a:p>
            <a:r>
              <a:rPr lang="es-BO" b="1" dirty="0" smtClean="0"/>
              <a:t>Cambiar la actitud de las personas, sea para crear un clima mas satisfactorio entre ellas o para aumentar les la motivación y volver las mas respectivas a las nuevas tendencias de la administración</a:t>
            </a:r>
            <a:r>
              <a:rPr lang="es-BO" b="1" dirty="0"/>
              <a:t>.</a:t>
            </a:r>
            <a:endParaRPr lang="es-BO" dirty="0"/>
          </a:p>
          <a:p>
            <a:endParaRPr lang="es-BO" dirty="0"/>
          </a:p>
          <a:p>
            <a:endParaRPr lang="es-BO" dirty="0"/>
          </a:p>
          <a:p>
            <a:endParaRPr lang="es-BO" dirty="0"/>
          </a:p>
        </p:txBody>
      </p:sp>
    </p:spTree>
    <p:extLst>
      <p:ext uri="{BB962C8B-B14F-4D97-AF65-F5344CB8AC3E}">
        <p14:creationId xmlns:p14="http://schemas.microsoft.com/office/powerpoint/2010/main" val="2443141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94</TotalTime>
  <Words>405</Words>
  <Application>Microsoft Office PowerPoint</Application>
  <PresentationFormat>Panorámica</PresentationFormat>
  <Paragraphs>31</Paragraphs>
  <Slides>8</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8</vt:i4>
      </vt:variant>
    </vt:vector>
  </HeadingPairs>
  <TitlesOfParts>
    <vt:vector size="12" baseType="lpstr">
      <vt:lpstr>Arial</vt:lpstr>
      <vt:lpstr>Trebuchet MS</vt:lpstr>
      <vt:lpstr>Wingdings 3</vt:lpstr>
      <vt:lpstr>Faceta</vt:lpstr>
      <vt:lpstr>CAPACITACIÓN DE PERSONAL parte 1</vt:lpstr>
      <vt:lpstr>QUE ES CAPACITACIÓN ?</vt:lpstr>
      <vt:lpstr>UNA INVERSION Y NO UN GASTO</vt:lpstr>
      <vt:lpstr>CONTENIDO DE LA CAPACITACIÓN</vt:lpstr>
      <vt:lpstr>AUMENTO DEL CONOCIMIENTO DE LAS PERSONAS</vt:lpstr>
      <vt:lpstr>ELEVAR EL NIVEL DE ABSTRACCIÓN </vt:lpstr>
      <vt:lpstr>VER EL TEMA DE CAPACITACIÓN COMO UN SISTEMA TOTALMENTE INTEGRADO</vt:lpstr>
      <vt:lpstr>¿QUE OBJETIVOS TIENE LA CAPACITACIÓN?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CAPACITACIÓN DE PERSONAL</dc:title>
  <dc:creator>Usuario</dc:creator>
  <cp:lastModifiedBy>Usuario de Windows</cp:lastModifiedBy>
  <cp:revision>16</cp:revision>
  <dcterms:created xsi:type="dcterms:W3CDTF">2017-07-03T17:15:45Z</dcterms:created>
  <dcterms:modified xsi:type="dcterms:W3CDTF">2017-11-23T11:24:55Z</dcterms:modified>
</cp:coreProperties>
</file>