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4" r:id="rId3"/>
    <p:sldId id="265" r:id="rId4"/>
    <p:sldId id="270" r:id="rId5"/>
    <p:sldId id="271" r:id="rId6"/>
    <p:sldId id="272" r:id="rId7"/>
    <p:sldId id="273" r:id="rId8"/>
    <p:sldId id="274" r:id="rId9"/>
    <p:sldId id="275" r:id="rId10"/>
    <p:sldId id="276"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79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3647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686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679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572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4506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281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55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7163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731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07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294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7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98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3263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6027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16861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S" dirty="0" smtClean="0"/>
              <a:t>CAPACITACIÓN DE PERSONAL</a:t>
            </a:r>
            <a:br>
              <a:rPr lang="es-ES" dirty="0" smtClean="0"/>
            </a:br>
            <a:r>
              <a:rPr lang="es-ES" smtClean="0"/>
              <a:t>parte </a:t>
            </a:r>
            <a:r>
              <a:rPr lang="es-ES" smtClean="0"/>
              <a:t>2</a:t>
            </a:r>
            <a:endParaRPr lang="es-BO" dirty="0"/>
          </a:p>
        </p:txBody>
      </p:sp>
    </p:spTree>
    <p:extLst>
      <p:ext uri="{BB962C8B-B14F-4D97-AF65-F5344CB8AC3E}">
        <p14:creationId xmlns:p14="http://schemas.microsoft.com/office/powerpoint/2010/main" val="97068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5133" y="1692552"/>
            <a:ext cx="8229600" cy="2544597"/>
          </a:xfrm>
        </p:spPr>
        <p:txBody>
          <a:bodyPr/>
          <a:lstStyle/>
          <a:p>
            <a:pPr lvl="0"/>
            <a:r>
              <a:rPr lang="es-ES" b="1" dirty="0"/>
              <a:t>Examen de empleados:</a:t>
            </a:r>
            <a:r>
              <a:rPr lang="es-ES" dirty="0"/>
              <a:t> Resultados de los exámenes de selección de empleados que ejecutan determinadas funciones o tareas</a:t>
            </a:r>
            <a:r>
              <a:rPr lang="es-ES" dirty="0" smtClean="0"/>
              <a:t>.</a:t>
            </a:r>
          </a:p>
          <a:p>
            <a:pPr marL="0" indent="0">
              <a:buNone/>
            </a:pPr>
            <a:endParaRPr lang="es-MX" dirty="0"/>
          </a:p>
          <a:p>
            <a:pPr lvl="0"/>
            <a:r>
              <a:rPr lang="es-ES" b="1" dirty="0"/>
              <a:t>Modificación del trabajo:</a:t>
            </a:r>
            <a:r>
              <a:rPr lang="es-ES" dirty="0"/>
              <a:t> Cuando se introduzcan modificaciones parciales o totales en las rutinas de trabajo, es necesario capacitar previamente a los empleados en los nuevos métodos y procesos de trabajo.</a:t>
            </a:r>
            <a:endParaRPr lang="es-MX" dirty="0"/>
          </a:p>
        </p:txBody>
      </p:sp>
    </p:spTree>
    <p:extLst>
      <p:ext uri="{BB962C8B-B14F-4D97-AF65-F5344CB8AC3E}">
        <p14:creationId xmlns:p14="http://schemas.microsoft.com/office/powerpoint/2010/main" val="62509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b="1" dirty="0"/>
              <a:t>Entrevistas de salida:</a:t>
            </a:r>
            <a:r>
              <a:rPr lang="es-ES" dirty="0"/>
              <a:t> Cuando el empleado va a retirarse de la empresa, es el momento más apropiado para conocer su opinión sincera acerca de la empresa y las razones que motivaron su salida. Es posible que salgan a relucir deficiencias de la organización, susceptibles de corrección.</a:t>
            </a:r>
            <a:endParaRPr lang="es-MX" dirty="0"/>
          </a:p>
        </p:txBody>
      </p:sp>
    </p:spTree>
    <p:extLst>
      <p:ext uri="{BB962C8B-B14F-4D97-AF65-F5344CB8AC3E}">
        <p14:creationId xmlns:p14="http://schemas.microsoft.com/office/powerpoint/2010/main" val="36370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621" y="417448"/>
            <a:ext cx="8374819" cy="593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03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CICLO DE LA CAPACITACIÓN</a:t>
            </a:r>
            <a:endParaRPr lang="es-BO" dirty="0"/>
          </a:p>
        </p:txBody>
      </p:sp>
      <p:pic>
        <p:nvPicPr>
          <p:cNvPr id="4" name="Imagen 3"/>
          <p:cNvPicPr>
            <a:picLocks noChangeAspect="1"/>
          </p:cNvPicPr>
          <p:nvPr/>
        </p:nvPicPr>
        <p:blipFill>
          <a:blip r:embed="rId2"/>
          <a:stretch>
            <a:fillRect/>
          </a:stretch>
        </p:blipFill>
        <p:spPr>
          <a:xfrm>
            <a:off x="1089927" y="1740652"/>
            <a:ext cx="8311651" cy="3618484"/>
          </a:xfrm>
          <a:prstGeom prst="rect">
            <a:avLst/>
          </a:prstGeom>
        </p:spPr>
      </p:pic>
    </p:spTree>
    <p:extLst>
      <p:ext uri="{BB962C8B-B14F-4D97-AF65-F5344CB8AC3E}">
        <p14:creationId xmlns:p14="http://schemas.microsoft.com/office/powerpoint/2010/main" val="178110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11973" y="877430"/>
            <a:ext cx="9854408" cy="4948594"/>
          </a:xfrm>
          <a:prstGeom prst="rect">
            <a:avLst/>
          </a:prstGeom>
        </p:spPr>
      </p:pic>
    </p:spTree>
    <p:extLst>
      <p:ext uri="{BB962C8B-B14F-4D97-AF65-F5344CB8AC3E}">
        <p14:creationId xmlns:p14="http://schemas.microsoft.com/office/powerpoint/2010/main" val="365597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b="1" dirty="0" smtClean="0"/>
              <a:t>PASOS PARA ELABORAR UN PROGRAMA DE CAPACITACIÓN</a:t>
            </a:r>
            <a:endParaRPr lang="es-MX" b="1" dirty="0"/>
          </a:p>
        </p:txBody>
      </p:sp>
      <p:sp>
        <p:nvSpPr>
          <p:cNvPr id="3" name="2 Marcador de contenido"/>
          <p:cNvSpPr>
            <a:spLocks noGrp="1"/>
          </p:cNvSpPr>
          <p:nvPr>
            <p:ph idx="1"/>
          </p:nvPr>
        </p:nvSpPr>
        <p:spPr>
          <a:xfrm>
            <a:off x="1083227" y="2332037"/>
            <a:ext cx="7586348" cy="4525963"/>
          </a:xfrm>
        </p:spPr>
        <p:txBody>
          <a:bodyPr/>
          <a:lstStyle/>
          <a:p>
            <a:r>
              <a:rPr lang="es-MX" b="1" dirty="0"/>
              <a:t>Primer paso</a:t>
            </a:r>
            <a:r>
              <a:rPr lang="es-MX" dirty="0"/>
              <a:t>: detección de necesidades</a:t>
            </a:r>
          </a:p>
          <a:p>
            <a:r>
              <a:rPr lang="es-MX" b="1" dirty="0"/>
              <a:t>Segundo paso</a:t>
            </a:r>
            <a:r>
              <a:rPr lang="es-MX" dirty="0"/>
              <a:t>: clasificación y jerarquización de las necesidades de capacitación</a:t>
            </a:r>
          </a:p>
          <a:p>
            <a:r>
              <a:rPr lang="es-MX" b="1" dirty="0"/>
              <a:t>Tercer paso</a:t>
            </a:r>
            <a:r>
              <a:rPr lang="es-MX" dirty="0"/>
              <a:t>: definición de objetivos</a:t>
            </a:r>
          </a:p>
          <a:p>
            <a:r>
              <a:rPr lang="es-MX" b="1" dirty="0"/>
              <a:t>Cuarto paso</a:t>
            </a:r>
            <a:r>
              <a:rPr lang="es-MX" dirty="0"/>
              <a:t>: elaboración del programa</a:t>
            </a:r>
          </a:p>
          <a:p>
            <a:r>
              <a:rPr lang="es-MX" b="1" dirty="0"/>
              <a:t>Quinto paso</a:t>
            </a:r>
            <a:r>
              <a:rPr lang="es-MX" dirty="0"/>
              <a:t>: ejecución</a:t>
            </a:r>
          </a:p>
          <a:p>
            <a:r>
              <a:rPr lang="es-MX" b="1" dirty="0"/>
              <a:t>Sexto paso</a:t>
            </a:r>
            <a:r>
              <a:rPr lang="es-MX" dirty="0"/>
              <a:t>: evaluación de resultados</a:t>
            </a:r>
          </a:p>
          <a:p>
            <a:endParaRPr lang="es-MX" dirty="0"/>
          </a:p>
        </p:txBody>
      </p:sp>
      <p:pic>
        <p:nvPicPr>
          <p:cNvPr id="6146" name="Picture 2" descr="http://t0.gstatic.com/images?q=tbn:ANd9GcTg7MFUVpbZLgNubOj7hc10XZgxgT-rN_qM8-BBsmEG6r8dwhS0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9" y="4781550"/>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839" y="1556792"/>
            <a:ext cx="20193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45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Primer paso: Detección de necesidades</a:t>
            </a:r>
            <a:endParaRPr lang="es-MX" b="1" dirty="0"/>
          </a:p>
        </p:txBody>
      </p:sp>
      <p:sp>
        <p:nvSpPr>
          <p:cNvPr id="3" name="2 Marcador de contenido"/>
          <p:cNvSpPr>
            <a:spLocks noGrp="1"/>
          </p:cNvSpPr>
          <p:nvPr>
            <p:ph idx="1"/>
          </p:nvPr>
        </p:nvSpPr>
        <p:spPr>
          <a:xfrm>
            <a:off x="1703512" y="1600201"/>
            <a:ext cx="7285942" cy="4525963"/>
          </a:xfrm>
        </p:spPr>
        <p:txBody>
          <a:bodyPr>
            <a:normAutofit/>
          </a:bodyPr>
          <a:lstStyle/>
          <a:p>
            <a:r>
              <a:rPr lang="es-MX" dirty="0" smtClean="0"/>
              <a:t>Consiste </a:t>
            </a:r>
            <a:r>
              <a:rPr lang="es-MX" dirty="0"/>
              <a:t>en encontrar las diferencias que existen entre lo que se debería hacer en un puesto y lo que realmente se está haciendo, así como las causas de estas diferencias.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545" y="2921735"/>
            <a:ext cx="3622891" cy="274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70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412776"/>
            <a:ext cx="8229600" cy="2736304"/>
          </a:xfrm>
        </p:spPr>
        <p:txBody>
          <a:bodyPr>
            <a:normAutofit/>
          </a:bodyPr>
          <a:lstStyle/>
          <a:p>
            <a:pPr algn="just"/>
            <a:r>
              <a:rPr lang="es-MX" dirty="0" smtClean="0"/>
              <a:t>Los </a:t>
            </a:r>
            <a:r>
              <a:rPr lang="es-MX" dirty="0"/>
              <a:t>principales medios utilizados para efectuar la detección de necesidades de capacitación son:</a:t>
            </a:r>
            <a:br>
              <a:rPr lang="es-MX" dirty="0"/>
            </a:br>
            <a:endParaRPr lang="es-MX"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699" y="4149080"/>
            <a:ext cx="1761874" cy="2028056"/>
          </a:xfrm>
          <a:prstGeom prst="rect">
            <a:avLst/>
          </a:prstGeom>
        </p:spPr>
      </p:pic>
    </p:spTree>
    <p:extLst>
      <p:ext uri="{BB962C8B-B14F-4D97-AF65-F5344CB8AC3E}">
        <p14:creationId xmlns:p14="http://schemas.microsoft.com/office/powerpoint/2010/main" val="379141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2710" y="1878121"/>
            <a:ext cx="8229600" cy="2590848"/>
          </a:xfrm>
        </p:spPr>
        <p:txBody>
          <a:bodyPr>
            <a:normAutofit/>
          </a:bodyPr>
          <a:lstStyle/>
          <a:p>
            <a:pPr marL="0" indent="0" algn="just">
              <a:buNone/>
            </a:pPr>
            <a:r>
              <a:rPr lang="es-MX" dirty="0" smtClean="0"/>
              <a:t>•</a:t>
            </a:r>
            <a:r>
              <a:rPr lang="es-MX" dirty="0"/>
              <a:t>	</a:t>
            </a:r>
            <a:r>
              <a:rPr lang="es-MX" b="1" dirty="0"/>
              <a:t>Evaluación del desempeño: </a:t>
            </a:r>
            <a:r>
              <a:rPr lang="es-MX" dirty="0"/>
              <a:t>Mediante ésta, no sólo es posible descubrir a los empleados que vienen ejecutando sus tareas por debajo de un nivel satisfactorio, </a:t>
            </a:r>
            <a:r>
              <a:rPr lang="es-MX" dirty="0" smtClean="0"/>
              <a:t>si no </a:t>
            </a:r>
            <a:r>
              <a:rPr lang="es-MX" dirty="0"/>
              <a:t>averiguar también qué sectores de la empresa reclaman una atención inmediata de los responsables de la capacitación.</a:t>
            </a:r>
          </a:p>
          <a:p>
            <a:pPr marL="0" indent="0" algn="just">
              <a:buNone/>
            </a:pPr>
            <a:r>
              <a:rPr lang="es-MX" dirty="0"/>
              <a:t>•	</a:t>
            </a:r>
            <a:r>
              <a:rPr lang="es-MX" b="1" dirty="0"/>
              <a:t>Observación: </a:t>
            </a:r>
            <a:r>
              <a:rPr lang="es-MX" dirty="0"/>
              <a:t>Verificar dónde hay evidencia de trabajo ineficiente, como daño de equipo, atraso en el cronograma, pérdida excesiva de materia prima, número elevado de problemas disciplinario, alto índice de ausentismo, rotación elevada, etc.</a:t>
            </a:r>
          </a:p>
          <a:p>
            <a:endParaRPr lang="es-MX" dirty="0"/>
          </a:p>
        </p:txBody>
      </p:sp>
    </p:spTree>
    <p:extLst>
      <p:ext uri="{BB962C8B-B14F-4D97-AF65-F5344CB8AC3E}">
        <p14:creationId xmlns:p14="http://schemas.microsoft.com/office/powerpoint/2010/main" val="176032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89527" y="1744069"/>
            <a:ext cx="8229600" cy="2351414"/>
          </a:xfrm>
        </p:spPr>
        <p:txBody>
          <a:bodyPr/>
          <a:lstStyle/>
          <a:p>
            <a:pPr marL="0" indent="0" algn="just">
              <a:buNone/>
            </a:pPr>
            <a:r>
              <a:rPr lang="es-MX" dirty="0"/>
              <a:t>•	</a:t>
            </a:r>
            <a:r>
              <a:rPr lang="es-MX" b="1" dirty="0"/>
              <a:t>Cuestionarios: </a:t>
            </a:r>
            <a:r>
              <a:rPr lang="es-MX" dirty="0"/>
              <a:t>Investigaciones mediante cuestionarios y listas de verificación (</a:t>
            </a:r>
            <a:r>
              <a:rPr lang="es-MX" dirty="0" err="1"/>
              <a:t>check</a:t>
            </a:r>
            <a:r>
              <a:rPr lang="es-MX" dirty="0"/>
              <a:t> </a:t>
            </a:r>
            <a:r>
              <a:rPr lang="es-MX" dirty="0" err="1"/>
              <a:t>list</a:t>
            </a:r>
            <a:r>
              <a:rPr lang="es-MX" dirty="0"/>
              <a:t>) que evidencien las necesidades de capacitación</a:t>
            </a:r>
            <a:r>
              <a:rPr lang="es-MX" dirty="0" smtClean="0"/>
              <a:t>.</a:t>
            </a:r>
          </a:p>
          <a:p>
            <a:pPr marL="0" indent="0" algn="just">
              <a:buNone/>
            </a:pPr>
            <a:endParaRPr lang="es-MX" dirty="0"/>
          </a:p>
          <a:p>
            <a:pPr marL="0" indent="0" algn="just">
              <a:buNone/>
            </a:pPr>
            <a:r>
              <a:rPr lang="es-MX" dirty="0"/>
              <a:t>•	</a:t>
            </a:r>
            <a:r>
              <a:rPr lang="es-MX" b="1" dirty="0"/>
              <a:t>Solicitudes de supervisores y gerentes: </a:t>
            </a:r>
            <a:r>
              <a:rPr lang="es-MX" dirty="0"/>
              <a:t>Cuando la necesidad de capacitación apunta a un nivel más alto, los propios gerentes y supervisores son propensos a solicitar la capacitación para su personal.</a:t>
            </a:r>
          </a:p>
          <a:p>
            <a:pPr lvl="0"/>
            <a:endParaRPr lang="es-MX" dirty="0"/>
          </a:p>
        </p:txBody>
      </p:sp>
    </p:spTree>
    <p:extLst>
      <p:ext uri="{BB962C8B-B14F-4D97-AF65-F5344CB8AC3E}">
        <p14:creationId xmlns:p14="http://schemas.microsoft.com/office/powerpoint/2010/main" val="156511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984" y="1633424"/>
            <a:ext cx="8229600" cy="2565089"/>
          </a:xfrm>
        </p:spPr>
        <p:txBody>
          <a:bodyPr/>
          <a:lstStyle/>
          <a:p>
            <a:pPr marL="0" indent="0">
              <a:buNone/>
            </a:pPr>
            <a:r>
              <a:rPr lang="es-MX" dirty="0"/>
              <a:t>•	</a:t>
            </a:r>
            <a:r>
              <a:rPr lang="es-MX" b="1" dirty="0"/>
              <a:t>Entrevistas con supervisores y gerentes</a:t>
            </a:r>
            <a:r>
              <a:rPr lang="es-MX" dirty="0"/>
              <a:t>: Contactos directos con supervisores y gerentes respecto de problemas solucionables mediante capacitación, que se descubren en las entrevistas con los responsables de los diversos sectores.</a:t>
            </a:r>
          </a:p>
          <a:p>
            <a:pPr marL="0" indent="0">
              <a:buNone/>
            </a:pPr>
            <a:r>
              <a:rPr lang="es-MX" dirty="0"/>
              <a:t>•	</a:t>
            </a:r>
            <a:r>
              <a:rPr lang="es-MX" b="1" dirty="0"/>
              <a:t>Reuniones ínter departamentales</a:t>
            </a:r>
            <a:r>
              <a:rPr lang="es-MX" dirty="0"/>
              <a:t>: Discusiones acerca de asuntos concernientes a objetivos organizacionales, problemas operativos, planes para determinados objetivos y otros asuntos administrativos.</a:t>
            </a:r>
          </a:p>
        </p:txBody>
      </p:sp>
    </p:spTree>
    <p:extLst>
      <p:ext uri="{BB962C8B-B14F-4D97-AF65-F5344CB8AC3E}">
        <p14:creationId xmlns:p14="http://schemas.microsoft.com/office/powerpoint/2010/main" val="60000191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TotalTime>
  <Words>116</Words>
  <Application>Microsoft Office PowerPoint</Application>
  <PresentationFormat>Panorámica</PresentationFormat>
  <Paragraphs>23</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Trebuchet MS</vt:lpstr>
      <vt:lpstr>Wingdings 3</vt:lpstr>
      <vt:lpstr>Faceta</vt:lpstr>
      <vt:lpstr>CAPACITACIÓN DE PERSONAL parte 2</vt:lpstr>
      <vt:lpstr>CICLO DE LA CAPACITACIÓN</vt:lpstr>
      <vt:lpstr>Presentación de PowerPoint</vt:lpstr>
      <vt:lpstr>PASOS PARA ELABORAR UN PROGRAMA DE CAPACITACIÓN</vt:lpstr>
      <vt:lpstr>Primer paso: Detección de necesidades</vt:lpstr>
      <vt:lpstr>Los principales medios utilizados para efectuar la detección de necesidades de capacitación son: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DE PERSONAL</dc:title>
  <dc:creator>Usuario</dc:creator>
  <cp:lastModifiedBy>Usuario de Windows</cp:lastModifiedBy>
  <cp:revision>16</cp:revision>
  <dcterms:created xsi:type="dcterms:W3CDTF">2017-07-03T17:15:45Z</dcterms:created>
  <dcterms:modified xsi:type="dcterms:W3CDTF">2017-11-23T11:23:22Z</dcterms:modified>
</cp:coreProperties>
</file>