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12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7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23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8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67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4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7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6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4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45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DFEF-2E58-4510-8F33-557C11A40421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2442-750A-48D2-99C8-C29FB323A9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5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69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63" y="647554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92191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4346342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311597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2662" y="250030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ALGUNOS INDICADORES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150062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63" y="647554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92191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4346342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311597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2662" y="2500306"/>
            <a:ext cx="7772400" cy="1143000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ALGUNOS PATRONES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2662" y="250030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¿Cuánto se puede ganar haciendo trading?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35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No hay texto alternativo automátic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470" y="3632886"/>
            <a:ext cx="6801880" cy="2544077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Meir</a:t>
            </a:r>
            <a:r>
              <a:rPr lang="es-ES" dirty="0" smtClean="0">
                <a:solidFill>
                  <a:srgbClr val="0070C0"/>
                </a:solidFill>
              </a:rPr>
              <a:t> Barak     12/05/2017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91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46" y="5000368"/>
            <a:ext cx="6785404" cy="1176595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Meir</a:t>
            </a:r>
            <a:r>
              <a:rPr lang="es-ES" dirty="0" smtClean="0">
                <a:solidFill>
                  <a:srgbClr val="0070C0"/>
                </a:solidFill>
              </a:rPr>
              <a:t> Barak 10/05/2017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48" y="-1"/>
            <a:ext cx="916925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5000368"/>
            <a:ext cx="7886700" cy="1176595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Meir</a:t>
            </a:r>
            <a:r>
              <a:rPr lang="es-ES" dirty="0" smtClean="0">
                <a:solidFill>
                  <a:srgbClr val="0070C0"/>
                </a:solidFill>
              </a:rPr>
              <a:t> Barak 23/04/2017 </a:t>
            </a:r>
            <a:r>
              <a:rPr lang="es-ES" dirty="0" err="1" smtClean="0">
                <a:solidFill>
                  <a:srgbClr val="0070C0"/>
                </a:solidFill>
              </a:rPr>
              <a:t>Snapchat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061" y="3652025"/>
            <a:ext cx="7886700" cy="1325563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Meir</a:t>
            </a:r>
            <a:r>
              <a:rPr lang="es-ES" dirty="0" smtClean="0">
                <a:solidFill>
                  <a:srgbClr val="0070C0"/>
                </a:solidFill>
              </a:rPr>
              <a:t> Barak 29/01/2016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6026"/>
            <a:ext cx="9144000" cy="6068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38" y="3009473"/>
            <a:ext cx="6999588" cy="1325563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Meir</a:t>
            </a:r>
            <a:r>
              <a:rPr lang="es-ES" dirty="0" smtClean="0">
                <a:solidFill>
                  <a:srgbClr val="0070C0"/>
                </a:solidFill>
              </a:rPr>
              <a:t> Barak 11/01/2014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20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499" y="2614057"/>
            <a:ext cx="7886700" cy="1325563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Boris Aguilar </a:t>
            </a:r>
            <a:r>
              <a:rPr lang="en-US" sz="6000" dirty="0">
                <a:solidFill>
                  <a:srgbClr val="0070C0"/>
                </a:solidFill>
                <a:latin typeface="+mn-lt"/>
              </a:rPr>
              <a:t>:’)</a:t>
            </a:r>
            <a:endParaRPr lang="es-ES" sz="6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0" y="4420482"/>
            <a:ext cx="2679262" cy="17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1938468"/>
            <a:ext cx="7200900" cy="357728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025" dirty="0"/>
              <a:t>¡PERO CUIDADO! ESAS SON SOLO GANANCIAS, EN EFECTO,TAMBIÉN EXISTE EL RIESGO DE CONTRAER PÉRDIDAS DE MAGNITUDES SIMILARES.</a:t>
            </a:r>
            <a:r>
              <a:rPr lang="es-ES" sz="3000" dirty="0"/>
              <a:t/>
            </a:r>
            <a:br>
              <a:rPr lang="es-ES" sz="3000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8" y="5708091"/>
            <a:ext cx="1405664" cy="8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4577664" cy="1325563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PATRONES DE COMPRA Y VENTA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2226470"/>
            <a:ext cx="2279306" cy="3599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sz="2100" dirty="0" err="1"/>
              <a:t>Breakouts</a:t>
            </a:r>
            <a:r>
              <a:rPr lang="es-ES" sz="2100" dirty="0"/>
              <a:t>, </a:t>
            </a:r>
            <a:r>
              <a:rPr lang="es-ES" sz="2100" dirty="0" err="1"/>
              <a:t>Breakdowns</a:t>
            </a:r>
            <a:r>
              <a:rPr lang="es-ES" sz="2100" dirty="0"/>
              <a:t>.</a:t>
            </a:r>
          </a:p>
          <a:p>
            <a:r>
              <a:rPr lang="es-ES" sz="2100" dirty="0"/>
              <a:t>Retrocesos.</a:t>
            </a:r>
          </a:p>
          <a:p>
            <a:r>
              <a:rPr lang="es-ES" sz="2100" dirty="0"/>
              <a:t>Reversiones</a:t>
            </a:r>
          </a:p>
          <a:p>
            <a:r>
              <a:rPr lang="es-ES" sz="2100" dirty="0"/>
              <a:t>Negociación en rango.</a:t>
            </a:r>
          </a:p>
          <a:p>
            <a:r>
              <a:rPr lang="es-ES" sz="2100" dirty="0" err="1"/>
              <a:t>Momentum</a:t>
            </a:r>
            <a:r>
              <a:rPr lang="es-ES" sz="2100" dirty="0"/>
              <a:t>.</a:t>
            </a:r>
          </a:p>
          <a:p>
            <a:r>
              <a:rPr lang="es-ES" sz="2100" dirty="0"/>
              <a:t>Gaps.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0" y="2128280"/>
            <a:ext cx="6422331" cy="42735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66" y="112094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4522"/>
            <a:ext cx="9144000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1456"/>
            <a:ext cx="9144000" cy="4572000"/>
          </a:xfrm>
        </p:spPr>
      </p:pic>
    </p:spTree>
    <p:extLst>
      <p:ext uri="{BB962C8B-B14F-4D97-AF65-F5344CB8AC3E}">
        <p14:creationId xmlns:p14="http://schemas.microsoft.com/office/powerpoint/2010/main" val="35854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49" y="1"/>
            <a:ext cx="6881303" cy="6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cyring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"/>
            <a:ext cx="6857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340769"/>
            <a:ext cx="8953116" cy="4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97" y="2481408"/>
            <a:ext cx="7290055" cy="3827952"/>
          </a:xfrm>
        </p:spPr>
        <p:txBody>
          <a:bodyPr>
            <a:normAutofit lnSpcReduction="10000"/>
          </a:bodyPr>
          <a:lstStyle/>
          <a:p>
            <a:endParaRPr lang="es-ES" dirty="0" smtClean="0">
              <a:solidFill>
                <a:schemeClr val="accent2"/>
              </a:solidFill>
            </a:endParaRPr>
          </a:p>
          <a:p>
            <a:endParaRPr lang="es-ES" dirty="0">
              <a:solidFill>
                <a:schemeClr val="accent2"/>
              </a:solidFill>
            </a:endParaRPr>
          </a:p>
          <a:p>
            <a:endParaRPr lang="es-ES" dirty="0" smtClean="0">
              <a:solidFill>
                <a:schemeClr val="accent2"/>
              </a:solidFill>
            </a:endParaRPr>
          </a:p>
          <a:p>
            <a:endParaRPr lang="es-ES" dirty="0">
              <a:solidFill>
                <a:schemeClr val="accent2"/>
              </a:solidFill>
            </a:endParaRPr>
          </a:p>
          <a:p>
            <a:endParaRPr lang="es-ES" dirty="0" smtClean="0">
              <a:solidFill>
                <a:schemeClr val="accent2"/>
              </a:solidFill>
            </a:endParaRPr>
          </a:p>
          <a:p>
            <a:pPr algn="ctr"/>
            <a:r>
              <a:rPr lang="es-E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www.facebook.com/eliteiii</a:t>
            </a:r>
            <a:endParaRPr lang="es-E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60343322</a:t>
            </a:r>
            <a:endParaRPr lang="es-E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mage result for whats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517233"/>
            <a:ext cx="936104" cy="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35" y="188640"/>
            <a:ext cx="6984776" cy="44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992116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4008592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3" y="0"/>
            <a:ext cx="9158598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8" y="647553"/>
            <a:ext cx="1727372" cy="10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42" y="-1"/>
            <a:ext cx="9160159" cy="68580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84" y="4613912"/>
            <a:ext cx="1595566" cy="10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01" y="3495579"/>
            <a:ext cx="1527487" cy="9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150062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Panorámica</PresentationFormat>
  <Paragraphs>25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ALGUNOS PATRONES</vt:lpstr>
      <vt:lpstr>PATRONES DE COMPRA Y VENTA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INDICADORES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¿Cuánto se puede ganar haciendo trading?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Meir Barak 29/01/2016</vt:lpstr>
      <vt:lpstr>Meir Barak 11/01/2014</vt:lpstr>
      <vt:lpstr>Boris Aguilar :’)</vt:lpstr>
      <vt:lpstr>¡PERO CUIDADO! ESAS SON SOLO GANANCIAS, EN EFECTO,TAMBIÉN EXISTE EL RIESGO DE CONTRAER PÉRDIDAS DE MAGNITUDES SIMILARES.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HP-AMD E2</dc:creator>
  <cp:lastModifiedBy>HP-AMD E2</cp:lastModifiedBy>
  <cp:revision>1</cp:revision>
  <dcterms:created xsi:type="dcterms:W3CDTF">2017-06-12T14:31:24Z</dcterms:created>
  <dcterms:modified xsi:type="dcterms:W3CDTF">2017-06-12T14:31:52Z</dcterms:modified>
</cp:coreProperties>
</file>